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24" roundtripDataSignature="AMtx7mhrLyT7uHSMj/7C1jUqbDQ/CwJxJ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slide" Target="slides/slide17.xml"/><Relationship Id="rId10" Type="http://schemas.openxmlformats.org/officeDocument/2006/relationships/slide" Target="slides/slide5.xml"/><Relationship Id="rId21" Type="http://schemas.openxmlformats.org/officeDocument/2006/relationships/slide" Target="slides/slide16.xml"/><Relationship Id="rId13" Type="http://schemas.openxmlformats.org/officeDocument/2006/relationships/slide" Target="slides/slide8.xml"/><Relationship Id="rId24" Type="http://customschemas.google.com/relationships/presentationmetadata" Target="metadata"/><Relationship Id="rId12" Type="http://schemas.openxmlformats.org/officeDocument/2006/relationships/slide" Target="slides/slide7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555bdbd61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555bdbd61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3555bdbd612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3555bdbd612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555bdbd612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555bdbd612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555bdbd612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555bdbd612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3555bdbd612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3555bdbd612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555bdbd612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555bdbd612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3555bdbd612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3555bdbd612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555bdbd612_0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555bdbd612_0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555bdbd612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555bdbd612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555bdbd612_0_8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555bdbd612_0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555bdbd612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555bdbd612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55bdbd612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55bdbd612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3555bdbd612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3555bdbd612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555bdbd612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555bdbd612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555bdbd612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555bdbd612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555bdbd612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555bdbd612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555bdbd612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555bdbd612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555bdbd612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555bdbd612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rockhaus_NEU" type="title">
  <p:cSld name="TITLE">
    <p:bg>
      <p:bgPr>
        <a:solidFill>
          <a:srgbClr val="007DB8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g35696d0870c_2_79"/>
          <p:cNvSpPr txBox="1"/>
          <p:nvPr>
            <p:ph type="ctrTitle"/>
          </p:nvPr>
        </p:nvSpPr>
        <p:spPr>
          <a:xfrm>
            <a:off x="311700" y="744575"/>
            <a:ext cx="6600300" cy="359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b="1" sz="6200">
                <a:solidFill>
                  <a:schemeClr val="lt1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1" name="Google Shape;11;g35696d0870c_2_7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pic>
        <p:nvPicPr>
          <p:cNvPr id="12" name="Google Shape;12;g35696d0870c_2_7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8913" y="4338713"/>
            <a:ext cx="1126801" cy="804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nittsüberschrift und -beschreibung 1">
  <p:cSld name="SECTION_TITLE_AND_DESCRIPTION_1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35696d0870c_2_124"/>
          <p:cNvSpPr/>
          <p:nvPr/>
        </p:nvSpPr>
        <p:spPr>
          <a:xfrm>
            <a:off x="2100" y="-125"/>
            <a:ext cx="3997500" cy="5143500"/>
          </a:xfrm>
          <a:prstGeom prst="rect">
            <a:avLst/>
          </a:prstGeom>
          <a:solidFill>
            <a:srgbClr val="25374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g35696d0870c_2_124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b="1" sz="4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7" name="Google Shape;57;g35696d0870c_2_1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pic>
        <p:nvPicPr>
          <p:cNvPr id="58" name="Google Shape;58;g35696d0870c_2_1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8913" y="4338713"/>
            <a:ext cx="1126801" cy="804944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g35696d0870c_2_124"/>
          <p:cNvSpPr/>
          <p:nvPr>
            <p:ph idx="2" type="pic"/>
          </p:nvPr>
        </p:nvSpPr>
        <p:spPr>
          <a:xfrm>
            <a:off x="3999600" y="0"/>
            <a:ext cx="51444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ROCKHAUS_Foliendesign">
  <p:cSld name="SECTION_TITLE_AND_DESCRIPTION_1_1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35696d0870c_2_130"/>
          <p:cNvSpPr/>
          <p:nvPr/>
        </p:nvSpPr>
        <p:spPr>
          <a:xfrm>
            <a:off x="2100" y="-125"/>
            <a:ext cx="3997500" cy="5143500"/>
          </a:xfrm>
          <a:prstGeom prst="rect">
            <a:avLst/>
          </a:prstGeom>
          <a:solidFill>
            <a:srgbClr val="CD4A0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g35696d0870c_2_13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b="1" sz="4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3" name="Google Shape;63;g35696d0870c_2_1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pic>
        <p:nvPicPr>
          <p:cNvPr id="64" name="Google Shape;64;g35696d0870c_2_1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8913" y="4338713"/>
            <a:ext cx="1126801" cy="804944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g35696d0870c_2_130"/>
          <p:cNvSpPr/>
          <p:nvPr>
            <p:ph idx="2" type="pic"/>
          </p:nvPr>
        </p:nvSpPr>
        <p:spPr>
          <a:xfrm>
            <a:off x="3999600" y="0"/>
            <a:ext cx="51444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2">
  <p:cSld name="TITLE_2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5696d0870c_2_136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68" name="Google Shape;68;g35696d0870c_2_136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69" name="Google Shape;69;g35696d0870c_2_1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 1">
  <p:cSld name="TITLE_1">
    <p:bg>
      <p:bgPr>
        <a:solidFill>
          <a:srgbClr val="66CFFF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g35696d0870c_2_83"/>
          <p:cNvSpPr txBox="1"/>
          <p:nvPr>
            <p:ph type="ctrTitle"/>
          </p:nvPr>
        </p:nvSpPr>
        <p:spPr>
          <a:xfrm>
            <a:off x="311700" y="744575"/>
            <a:ext cx="6600300" cy="359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b="1" sz="6200">
                <a:solidFill>
                  <a:schemeClr val="lt1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5" name="Google Shape;15;g35696d0870c_2_8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pic>
        <p:nvPicPr>
          <p:cNvPr id="16" name="Google Shape;16;g35696d0870c_2_8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8913" y="4338713"/>
            <a:ext cx="1126801" cy="804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 1 1">
  <p:cSld name="TITLE_1_1">
    <p:bg>
      <p:bgPr>
        <a:solidFill>
          <a:srgbClr val="253746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g35696d0870c_2_87"/>
          <p:cNvSpPr txBox="1"/>
          <p:nvPr>
            <p:ph type="ctrTitle"/>
          </p:nvPr>
        </p:nvSpPr>
        <p:spPr>
          <a:xfrm>
            <a:off x="311700" y="744575"/>
            <a:ext cx="6600300" cy="359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b="1" sz="6200">
                <a:solidFill>
                  <a:schemeClr val="lt1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9" name="Google Shape;19;g35696d0870c_2_8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pic>
        <p:nvPicPr>
          <p:cNvPr id="20" name="Google Shape;20;g35696d0870c_2_8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8913" y="4338713"/>
            <a:ext cx="1126801" cy="804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folie 1 1 1">
  <p:cSld name="TITLE_1_1_1">
    <p:bg>
      <p:bgPr>
        <a:solidFill>
          <a:srgbClr val="CD4A04"/>
        </a:solidFill>
      </p:bgPr>
    </p:bg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g35696d0870c_2_91"/>
          <p:cNvSpPr txBox="1"/>
          <p:nvPr>
            <p:ph type="ctrTitle"/>
          </p:nvPr>
        </p:nvSpPr>
        <p:spPr>
          <a:xfrm>
            <a:off x="311700" y="744575"/>
            <a:ext cx="6600300" cy="359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200"/>
              <a:buNone/>
              <a:defRPr b="1" sz="6200">
                <a:solidFill>
                  <a:schemeClr val="lt1"/>
                </a:solidFill>
              </a:defRPr>
            </a:lvl1pPr>
            <a:lvl2pPr lvl="1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2pPr>
            <a:lvl3pPr lvl="2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3pPr>
            <a:lvl4pPr lvl="3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4pPr>
            <a:lvl5pPr lvl="4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5pPr>
            <a:lvl6pPr lvl="5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6pPr>
            <a:lvl7pPr lvl="6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7pPr>
            <a:lvl8pPr lvl="7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8pPr>
            <a:lvl9pPr lvl="8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200"/>
              <a:buNone/>
              <a:defRPr sz="5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23" name="Google Shape;23;g35696d0870c_2_9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pic>
        <p:nvPicPr>
          <p:cNvPr id="24" name="Google Shape;24;g35696d0870c_2_9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8913" y="4338713"/>
            <a:ext cx="1126801" cy="804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g35696d0870c_2_95"/>
          <p:cNvSpPr txBox="1"/>
          <p:nvPr>
            <p:ph type="title"/>
          </p:nvPr>
        </p:nvSpPr>
        <p:spPr>
          <a:xfrm>
            <a:off x="311700" y="280625"/>
            <a:ext cx="8520600" cy="88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b="1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g35696d0870c_2_95"/>
          <p:cNvSpPr txBox="1"/>
          <p:nvPr>
            <p:ph idx="1" type="body"/>
          </p:nvPr>
        </p:nvSpPr>
        <p:spPr>
          <a:xfrm>
            <a:off x="311700" y="1606275"/>
            <a:ext cx="8520600" cy="27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28" name="Google Shape;28;g35696d0870c_2_9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pic>
        <p:nvPicPr>
          <p:cNvPr id="29" name="Google Shape;29;g35696d0870c_2_9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9075" y="4338875"/>
            <a:ext cx="1126475" cy="80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Text 1">
  <p:cSld name="TITLE_AND_BODY_1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g35696d0870c_2_100"/>
          <p:cNvSpPr txBox="1"/>
          <p:nvPr>
            <p:ph type="title"/>
          </p:nvPr>
        </p:nvSpPr>
        <p:spPr>
          <a:xfrm>
            <a:off x="311700" y="280625"/>
            <a:ext cx="8520600" cy="88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b="1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2" name="Google Shape;32;g35696d0870c_2_100"/>
          <p:cNvSpPr txBox="1"/>
          <p:nvPr>
            <p:ph idx="1" type="body"/>
          </p:nvPr>
        </p:nvSpPr>
        <p:spPr>
          <a:xfrm>
            <a:off x="311700" y="1606275"/>
            <a:ext cx="5494500" cy="27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>
                <a:solidFill>
                  <a:srgbClr val="000000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●"/>
              <a:defRPr>
                <a:solidFill>
                  <a:srgbClr val="000000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○"/>
              <a:defRPr>
                <a:solidFill>
                  <a:srgbClr val="000000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Char char="■"/>
              <a:defRPr>
                <a:solidFill>
                  <a:srgbClr val="000000"/>
                </a:solidFill>
              </a:defRPr>
            </a:lvl9pPr>
          </a:lstStyle>
          <a:p/>
        </p:txBody>
      </p:sp>
      <p:sp>
        <p:nvSpPr>
          <p:cNvPr id="33" name="Google Shape;33;g35696d0870c_2_10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pic>
        <p:nvPicPr>
          <p:cNvPr id="34" name="Google Shape;34;g35696d0870c_2_10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9075" y="4338875"/>
            <a:ext cx="1126475" cy="804625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g35696d0870c_2_100"/>
          <p:cNvSpPr/>
          <p:nvPr>
            <p:ph idx="2" type="pic"/>
          </p:nvPr>
        </p:nvSpPr>
        <p:spPr>
          <a:xfrm>
            <a:off x="6099900" y="1606050"/>
            <a:ext cx="2732400" cy="2732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el und Text 1 1">
  <p:cSld name="TITLE_AND_BODY_1_1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g35696d0870c_2_106"/>
          <p:cNvSpPr txBox="1"/>
          <p:nvPr>
            <p:ph type="title"/>
          </p:nvPr>
        </p:nvSpPr>
        <p:spPr>
          <a:xfrm>
            <a:off x="311700" y="280625"/>
            <a:ext cx="8520600" cy="88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b="1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8" name="Google Shape;38;g35696d0870c_2_106"/>
          <p:cNvSpPr txBox="1"/>
          <p:nvPr>
            <p:ph idx="1" type="body"/>
          </p:nvPr>
        </p:nvSpPr>
        <p:spPr>
          <a:xfrm>
            <a:off x="3337800" y="1606275"/>
            <a:ext cx="5494500" cy="27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39" name="Google Shape;39;g35696d0870c_2_10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pic>
        <p:nvPicPr>
          <p:cNvPr id="40" name="Google Shape;40;g35696d0870c_2_10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9075" y="4338875"/>
            <a:ext cx="1126475" cy="804625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g35696d0870c_2_106"/>
          <p:cNvSpPr/>
          <p:nvPr>
            <p:ph idx="2" type="pic"/>
          </p:nvPr>
        </p:nvSpPr>
        <p:spPr>
          <a:xfrm>
            <a:off x="397950" y="1606050"/>
            <a:ext cx="2732400" cy="27327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g35696d0870c_2_112"/>
          <p:cNvSpPr/>
          <p:nvPr/>
        </p:nvSpPr>
        <p:spPr>
          <a:xfrm>
            <a:off x="2100" y="-125"/>
            <a:ext cx="3997500" cy="5143500"/>
          </a:xfrm>
          <a:prstGeom prst="rect">
            <a:avLst/>
          </a:prstGeom>
          <a:solidFill>
            <a:srgbClr val="007DB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g35696d0870c_2_112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b="1" sz="4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5" name="Google Shape;45;g35696d0870c_2_1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pic>
        <p:nvPicPr>
          <p:cNvPr id="46" name="Google Shape;46;g35696d0870c_2_1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8913" y="4338713"/>
            <a:ext cx="1126801" cy="804944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g35696d0870c_2_112"/>
          <p:cNvSpPr/>
          <p:nvPr>
            <p:ph idx="2" type="pic"/>
          </p:nvPr>
        </p:nvSpPr>
        <p:spPr>
          <a:xfrm>
            <a:off x="3999600" y="0"/>
            <a:ext cx="51444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bschnittsüberschrift und -beschreibung 2">
  <p:cSld name="SECTION_TITLE_AND_DESCRIPTION_2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g35696d0870c_2_118"/>
          <p:cNvSpPr/>
          <p:nvPr/>
        </p:nvSpPr>
        <p:spPr>
          <a:xfrm>
            <a:off x="2100" y="-125"/>
            <a:ext cx="3997500" cy="5143500"/>
          </a:xfrm>
          <a:prstGeom prst="rect">
            <a:avLst/>
          </a:prstGeom>
          <a:solidFill>
            <a:srgbClr val="66C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g35696d0870c_2_118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b="1" sz="42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200"/>
              <a:buNone/>
              <a:defRPr sz="4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g35696d0870c_2_1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  <p:pic>
        <p:nvPicPr>
          <p:cNvPr id="52" name="Google Shape;52;g35696d0870c_2_1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8913" y="4338713"/>
            <a:ext cx="1126801" cy="804944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g35696d0870c_2_118"/>
          <p:cNvSpPr/>
          <p:nvPr>
            <p:ph idx="2" type="pic"/>
          </p:nvPr>
        </p:nvSpPr>
        <p:spPr>
          <a:xfrm>
            <a:off x="3999600" y="0"/>
            <a:ext cx="51444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g35696d0870c_2_7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g35696d0870c_2_7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g35696d0870c_2_7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7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1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9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0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8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